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7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993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27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Проект на тему: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6166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Создание игры NECASINO52: Обзор и Возможности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532816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Добро пожаловать на презентацию NECASINO52! Здесь мы рассмотрим ключевые аспекты и возможности этой платформы. Узнаем, что делает ее уникальной и привлекательной для игроков.</a:t>
            </a:r>
            <a:endParaRPr lang="en-US" sz="175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9185" y="7124546"/>
            <a:ext cx="2791215" cy="110505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2916"/>
            <a:ext cx="72953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Что такое NECASINO52?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7185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NECASINO52 - это современная платформа онлайн-казино. Она предоставляет широкий выбор азартных игр. Платформа создана для комфортной и безопасной игры.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81571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NECASINO52 - создано в исключительно развлекательных целях и не является призывом к азартным играм.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96671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3790" y="5590461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Онлайн Казино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6435209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Доступность 24/7.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479667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425904" y="5590461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Безопасность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3425904" y="6080879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Защита данных игроков.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479667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58138" y="559046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Выбор Игр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6058138" y="6080879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Большой ассортимент развлечений.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2912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Ключевые особенности NECASINO52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41997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2032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68666" y="2727008"/>
            <a:ext cx="1333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641997"/>
            <a:ext cx="32030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Удобный интерфейс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1324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Легкая навигация и интуитивно понятный дизайн.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3977283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2032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6434971" y="4062293"/>
            <a:ext cx="20073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3977283"/>
            <a:ext cx="681930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Реальные выигрыши 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56688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 нашем казино действительно выигрывают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411748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2032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434614" y="5496758"/>
            <a:ext cx="20145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411748"/>
            <a:ext cx="28424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Быстрые выплаты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90216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Оперативное получение выигрышей (В разработке)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6747034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2032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418064" y="6832044"/>
            <a:ext cx="2344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017306" y="67470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Техподдержка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017306" y="723745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Готова помочь 24/7.</a:t>
            </a:r>
            <a:endParaRPr lang="en-US" sz="1750" dirty="0"/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9185" y="7047828"/>
            <a:ext cx="2791215" cy="11050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4155"/>
            <a:ext cx="104970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Разнообразие игр и провайдеров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89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Double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71054"/>
            <a:ext cx="397954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Double – это азартная игра, основанная на упрощенной версии рулетки. Ваша цель - угадать один из трех возможных цветов, которые появятся на барабане.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4357" y="3089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Sonic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4357" y="3671054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Продолжительность раунда ограничена. Вам нужно вывести средства до того, как Соник убежит. В противном случае ставка будет потеряна. Игра в Sonic – азарт в чистом виде! Здесь ты рискуешь и побеждаешь. Все зависит от тебя!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3496" y="3089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Coinflip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3496" y="3671054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Coinflip - это гэмблинг игра, которая основывается на классическом “Орел или решка”, цель которой угадать исход броска.</a:t>
            </a:r>
            <a:endParaRPr lang="en-US" sz="175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185" y="7124546"/>
            <a:ext cx="2791215" cy="11050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104970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Разнообразие игр и провайдеров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Hilo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624601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Вам не нужно точно угадывать следующую карту. Достаточно угадать, будет ли следующая карта в колоде старше (или такая же) или младше (или такая же) по сравнению со стартовой картой. В противном случае ставка будет потеряна. Игра в HiLo – азарт в чистом виде! Здесь ты рискуешь и побеждаешь. Все зависит от тебя!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600831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Lucky Loot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00831" y="3852505"/>
            <a:ext cx="624328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Перед вами сейф с наградой, остался только последний шаг! Угадайте число в левом поле и получите свой выигрыш</a:t>
            </a:r>
            <a:endParaRPr lang="en-US" sz="175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185" y="7124546"/>
            <a:ext cx="2791215" cy="11050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97704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6993" y="4343400"/>
            <a:ext cx="11540014" cy="631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Бонусы и акции для игроков NECASINO52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993" y="5277683"/>
            <a:ext cx="4405432" cy="8079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08923" y="6388656"/>
            <a:ext cx="3235166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Приветственный бонус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908923" y="6825496"/>
            <a:ext cx="4001572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500 единиц игровой валюты на балансе при регистрации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2425" y="5277683"/>
            <a:ext cx="4405432" cy="8079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14355" y="6388656"/>
            <a:ext cx="2596396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Регулярные акции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5314355" y="6825496"/>
            <a:ext cx="4001572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Еженедельные и ежемесячные предложения.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17856" y="5277683"/>
            <a:ext cx="4405432" cy="8079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9786" y="6388656"/>
            <a:ext cx="324778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Программа лояльности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9719786" y="6825496"/>
            <a:ext cx="400157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Награды за активную игру.</a:t>
            </a:r>
            <a:endParaRPr lang="en-US" sz="1550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54339" y="7258216"/>
            <a:ext cx="2157448" cy="8541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6178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Безопасность и лицензирование NECASINO52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328279"/>
            <a:ext cx="3664863" cy="2039422"/>
          </a:xfrm>
          <a:prstGeom prst="roundRect">
            <a:avLst>
              <a:gd name="adj" fmla="val 16683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2032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028224" y="4562713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Шифрование данных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407462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Защита личной информации игроков.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4328279"/>
            <a:ext cx="3664863" cy="2039422"/>
          </a:xfrm>
          <a:prstGeom prst="roundRect">
            <a:avLst>
              <a:gd name="adj" fmla="val 16683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2032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919901" y="45627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Честная игра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5053132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Генератор случайных чисел (RNG).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204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5438" y="2812494"/>
            <a:ext cx="8788718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Как начать играть на NECASINO52?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3665339"/>
            <a:ext cx="22860" cy="4056936"/>
          </a:xfrm>
          <a:prstGeom prst="roundRect">
            <a:avLst>
              <a:gd name="adj" fmla="val 1210076"/>
            </a:avLst>
          </a:prstGeom>
          <a:solidFill>
            <a:srgbClr val="44426B"/>
          </a:solidFill>
          <a:ln/>
        </p:spPr>
      </p:sp>
      <p:sp>
        <p:nvSpPr>
          <p:cNvPr id="5" name="Shape 2"/>
          <p:cNvSpPr/>
          <p:nvPr/>
        </p:nvSpPr>
        <p:spPr>
          <a:xfrm>
            <a:off x="6485156" y="4068723"/>
            <a:ext cx="645438" cy="22860"/>
          </a:xfrm>
          <a:prstGeom prst="roundRect">
            <a:avLst>
              <a:gd name="adj" fmla="val 1210076"/>
            </a:avLst>
          </a:prstGeom>
          <a:solidFill>
            <a:srgbClr val="44426B"/>
          </a:solidFill>
          <a:ln/>
        </p:spPr>
      </p:sp>
      <p:sp>
        <p:nvSpPr>
          <p:cNvPr id="6" name="Shape 3"/>
          <p:cNvSpPr/>
          <p:nvPr/>
        </p:nvSpPr>
        <p:spPr>
          <a:xfrm>
            <a:off x="7107734" y="3872746"/>
            <a:ext cx="414933" cy="414933"/>
          </a:xfrm>
          <a:prstGeom prst="roundRect">
            <a:avLst>
              <a:gd name="adj" fmla="val 66667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1651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7260967" y="3941921"/>
            <a:ext cx="10846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3995857" y="3849648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Регистрация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45438" y="4248388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Создайте аккаунт на сайте NECASINO52.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499806" y="4990624"/>
            <a:ext cx="645438" cy="22860"/>
          </a:xfrm>
          <a:prstGeom prst="roundRect">
            <a:avLst>
              <a:gd name="adj" fmla="val 1210076"/>
            </a:avLst>
          </a:prstGeom>
          <a:solidFill>
            <a:srgbClr val="44426B"/>
          </a:solidFill>
          <a:ln/>
        </p:spPr>
      </p:sp>
      <p:sp>
        <p:nvSpPr>
          <p:cNvPr id="11" name="Shape 8"/>
          <p:cNvSpPr/>
          <p:nvPr/>
        </p:nvSpPr>
        <p:spPr>
          <a:xfrm>
            <a:off x="7107734" y="4794647"/>
            <a:ext cx="414933" cy="414933"/>
          </a:xfrm>
          <a:prstGeom prst="roundRect">
            <a:avLst>
              <a:gd name="adj" fmla="val 66667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1651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233583" y="4863822"/>
            <a:ext cx="163235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329374" y="4771549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Депозит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329374" y="5170289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Внесите средства на свой игровой счет.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485156" y="5820370"/>
            <a:ext cx="645438" cy="22860"/>
          </a:xfrm>
          <a:prstGeom prst="roundRect">
            <a:avLst>
              <a:gd name="adj" fmla="val 1210076"/>
            </a:avLst>
          </a:prstGeom>
          <a:solidFill>
            <a:srgbClr val="44426B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7734" y="5624393"/>
            <a:ext cx="414933" cy="414933"/>
          </a:xfrm>
          <a:prstGeom prst="roundRect">
            <a:avLst>
              <a:gd name="adj" fmla="val 66667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1651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7233225" y="5693569"/>
            <a:ext cx="163830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3995857" y="5601295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Выбор игры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45438" y="6000036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Выберите любимую игру и начните играть.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7499806" y="6650236"/>
            <a:ext cx="645438" cy="22860"/>
          </a:xfrm>
          <a:prstGeom prst="roundRect">
            <a:avLst>
              <a:gd name="adj" fmla="val 1210076"/>
            </a:avLst>
          </a:prstGeom>
          <a:solidFill>
            <a:srgbClr val="44426B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7734" y="6454259"/>
            <a:ext cx="414933" cy="414933"/>
          </a:xfrm>
          <a:prstGeom prst="roundRect">
            <a:avLst>
              <a:gd name="adj" fmla="val 66667"/>
            </a:avLst>
          </a:prstGeom>
          <a:solidFill>
            <a:srgbClr val="2B2952"/>
          </a:solidFill>
          <a:ln w="7620">
            <a:solidFill>
              <a:srgbClr val="44426B"/>
            </a:solidFill>
            <a:prstDash val="solid"/>
          </a:ln>
          <a:effectLst>
            <a:outerShdw dist="16510" dir="2700000" algn="bl" rotWithShape="0">
              <a:srgbClr val="44426B">
                <a:alpha val="100000"/>
              </a:srgbClr>
            </a:outerShdw>
          </a:effectLst>
        </p:spPr>
      </p:sp>
      <p:sp>
        <p:nvSpPr>
          <p:cNvPr id="22" name="Text 19"/>
          <p:cNvSpPr/>
          <p:nvPr/>
        </p:nvSpPr>
        <p:spPr>
          <a:xfrm>
            <a:off x="7219890" y="6523434"/>
            <a:ext cx="190619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8329374" y="6431161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9E1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Вывод средств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329374" y="6829901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Получите свой выигрыш удобным способом.</a:t>
            </a:r>
            <a:endParaRPr lang="en-US" sz="1450" dirty="0"/>
          </a:p>
        </p:txBody>
      </p:sp>
      <p:sp>
        <p:nvSpPr>
          <p:cNvPr id="25" name="Text 22"/>
          <p:cNvSpPr/>
          <p:nvPr/>
        </p:nvSpPr>
        <p:spPr>
          <a:xfrm>
            <a:off x="8329374" y="7235547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(На стадии разработки)))</a:t>
            </a:r>
            <a:endParaRPr lang="en-US" sz="1450" dirty="0"/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5948" y="7235547"/>
            <a:ext cx="2474452" cy="97964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0383"/>
            <a:ext cx="111892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Поддержка клиентов и заключение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279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NECASINO52 предлагает круглосуточную поддержку клиентов. Наши специалисты всегда готовы помочь вам. Присоединяйтесь к NECASINO52 сегодня и наслаждайтесь игрой!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537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Основные выводы: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717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Широкий выбор игр.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13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Надежная платформа.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56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Отличная поддержка.</a:t>
            </a:r>
            <a:endParaRPr lang="en-US" sz="175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185" y="7124546"/>
            <a:ext cx="2791215" cy="11050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462</Words>
  <Application>Microsoft Office PowerPoint</Application>
  <PresentationFormat>Произвольный</PresentationFormat>
  <Paragraphs>78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Montserrat Bold</vt:lpstr>
      <vt:lpstr>Source Sans Pro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Flamerkov</cp:lastModifiedBy>
  <cp:revision>2</cp:revision>
  <dcterms:created xsi:type="dcterms:W3CDTF">2025-02-16T23:32:26Z</dcterms:created>
  <dcterms:modified xsi:type="dcterms:W3CDTF">2025-02-17T15:11:05Z</dcterms:modified>
</cp:coreProperties>
</file>